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A6625D-939D-F4B0-7481-ABC6DEE8FF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F161E2-40AA-6099-F5C2-7CD2C459A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D1C5FA6-97D5-2F3E-D86D-CA10A1C14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B5747CA-18F8-8C49-6EF0-B134B165E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A3AE53-34B7-803E-C940-70E45F683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1507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7A3A30-DB5F-2FCB-DCE1-4B6D2C9BF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E2EB613-9A1D-4C85-10C6-3E1BC67676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88019B4-3668-E99B-5AB2-15C61B5F6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A591E2-7443-B95E-8C08-A5B68CC10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815F68-6F8C-5EB7-C118-2509AC57C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8253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06D6C71-C893-9622-53AC-134E59538A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3D8BF9D-A76F-F508-47A1-FDC6D5B05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6F93383-8FA2-8F1E-80E2-93C1F8365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7BD707-7597-B2C4-8FBC-810DC8755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DE30DD-01F6-37E5-B043-78AAAA568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9615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0FF8CF-DCAF-3AC1-932B-AE28560D7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FD9DD7-E881-C8DA-A3CF-1014F7B54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B9AA07-1113-ADBC-8DD1-DE611688D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F15FD20-C2AB-CBE7-42E8-70C83AF0F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136B36-D365-F138-DB28-DD902C1E2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6041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69C05C-72D5-10C7-9BFB-8310E959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B86E6F-00CB-3D0C-57F7-DE61FF497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9036C0A-076D-4D0F-827B-B2B0B733C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290046C-FF28-3C86-9EFC-FCE3E4C85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FFE97E-D367-2923-AA3A-6E8C02CC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0048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D30CB3-17E5-9B26-4ACE-B4ACD2BAA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7A468C-6A0A-8EF7-A3A9-6E69FB89A0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D808BED-179B-35AE-FD61-135EADF7A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51507E2-42CC-EE9F-108D-C98397916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E0BFCFC-6502-2D22-C993-F9BDA90A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33041CE-684B-E7FB-DBBD-DC2D5CC52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159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99566F-BD5F-085F-CEEF-01D048913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39C5CC-ABA8-88C8-F87A-DB1060F89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692DEF-9A67-D683-AC38-ACBB796B6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77EFE00-347C-E58B-440E-E19880E06B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80426EF-0B99-90A9-DAC3-F0A1F1FC9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29F0D8A-B529-8BC7-E8E8-1059AE43A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27FAAA1-0CF1-F2D3-A7E1-6FB642B12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EE92DE6-05A5-A071-3323-5B911C82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90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8ACC72-CA42-8361-DBE3-9AEA70619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33E99A0-0850-FB49-8C2A-E01B4AA4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59E5E6A-6BD5-BB51-CA11-4C1F4FB72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C822C9A-4F35-53A9-BD4D-11EEE7CE7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9621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2802D97-531F-0698-4006-9929511FC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4ACAD39-41C3-6DA3-C2E5-A8F7CE798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5775C21-80A6-3693-2DCD-DF83F1BA6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153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133492-AD39-481C-6338-BCDD622E7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F938E3-2F8A-CAB9-DF67-2B23455B9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894EEE-FE72-D4DF-EFBF-B99DE2686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7967DB0-7B6E-E3E5-0D53-4EBD9AAE0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049C0DD-2FE0-5CEC-BF0E-0917EC82B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A5D343-5850-679E-1048-D43C09C32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5851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065093-F0F8-2B6E-CC48-95E3B8267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93F2286-D717-F5D8-3444-7E4DBA02AD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67C6DCF-914D-6993-CDE8-0C4E967C6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1A223A8-3A0E-98CB-6ED3-1A4C815D1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01F9D0B-BD55-9D54-09DD-680C8A1CE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9137440-13DE-018D-0529-21D203A3F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1785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E326D6F-4D1C-B074-C98A-5D53A40A9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8B5A1DB-BD1B-AA92-25D7-55520D716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7B917E-DECF-AD0B-0760-A50B99C1A6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E34D4-DAED-47DA-99EB-4E8F47F795C2}" type="datetimeFigureOut">
              <a:rPr lang="pt-BR" smtClean="0"/>
              <a:t>12/06/2022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DB3906-7BAA-A68A-CA88-51D64A7BD2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D55841-4BD2-391D-F99E-0F8BFB9158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8931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0749B19-BACC-A03E-6D0D-40B527B56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184" y="1313701"/>
            <a:ext cx="8835632" cy="526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C7E58C6-4F4B-A035-E4AA-3EF6F37765EF}"/>
              </a:ext>
            </a:extLst>
          </p:cNvPr>
          <p:cNvSpPr txBox="1"/>
          <p:nvPr/>
        </p:nvSpPr>
        <p:spPr>
          <a:xfrm>
            <a:off x="1753384" y="343234"/>
            <a:ext cx="89177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000000"/>
                </a:solidFill>
                <a:effectLst/>
                <a:latin typeface="Helvetica Neue"/>
              </a:rPr>
              <a:t>Antarctic Maps using the IBCSO version 2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9AB71B0-1C1A-0FF4-FB99-8A65ABFE0DC4}"/>
              </a:ext>
            </a:extLst>
          </p:cNvPr>
          <p:cNvSpPr txBox="1"/>
          <p:nvPr/>
        </p:nvSpPr>
        <p:spPr>
          <a:xfrm>
            <a:off x="9603163" y="2730400"/>
            <a:ext cx="213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Larsen</a:t>
            </a:r>
            <a:r>
              <a:rPr lang="pt-BR" dirty="0"/>
              <a:t> Ice </a:t>
            </a:r>
            <a:r>
              <a:rPr lang="pt-BR" dirty="0" err="1"/>
              <a:t>Shelf</a:t>
            </a:r>
            <a:endParaRPr lang="pt-BR" dirty="0"/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0693D607-5224-3EEA-120B-BFB11762A8DB}"/>
              </a:ext>
            </a:extLst>
          </p:cNvPr>
          <p:cNvCxnSpPr>
            <a:cxnSpLocks/>
          </p:cNvCxnSpPr>
          <p:nvPr/>
        </p:nvCxnSpPr>
        <p:spPr>
          <a:xfrm flipH="1">
            <a:off x="8653806" y="3099732"/>
            <a:ext cx="1178351" cy="11517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438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940DB2DF-715F-50AB-1689-35EA6C5F1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525" y="1170189"/>
            <a:ext cx="9469870" cy="5148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0590C5B-C0B5-F610-B8DA-6BAAD1DE7D27}"/>
              </a:ext>
            </a:extLst>
          </p:cNvPr>
          <p:cNvSpPr txBox="1"/>
          <p:nvPr/>
        </p:nvSpPr>
        <p:spPr>
          <a:xfrm>
            <a:off x="2896387" y="352787"/>
            <a:ext cx="609442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000000"/>
                </a:solidFill>
                <a:effectLst/>
                <a:latin typeface="Helvetica Neue"/>
              </a:rPr>
              <a:t>3D map of the Antarctic Peninsula </a:t>
            </a:r>
            <a:b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</a:b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(South Shetland Islands point of view)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746B5AF-AEB0-B2B5-EB7D-557CB1CD7545}"/>
              </a:ext>
            </a:extLst>
          </p:cNvPr>
          <p:cNvSpPr txBox="1"/>
          <p:nvPr/>
        </p:nvSpPr>
        <p:spPr>
          <a:xfrm>
            <a:off x="1218416" y="2713233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Elephant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FDBE6209-6977-32F8-19FF-FF8B0C5D29BF}"/>
              </a:ext>
            </a:extLst>
          </p:cNvPr>
          <p:cNvCxnSpPr>
            <a:cxnSpLocks/>
          </p:cNvCxnSpPr>
          <p:nvPr/>
        </p:nvCxnSpPr>
        <p:spPr>
          <a:xfrm>
            <a:off x="2488676" y="3082565"/>
            <a:ext cx="1128480" cy="630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476D888-17DC-B0C7-6867-018D11AD86B1}"/>
              </a:ext>
            </a:extLst>
          </p:cNvPr>
          <p:cNvSpPr txBox="1"/>
          <p:nvPr/>
        </p:nvSpPr>
        <p:spPr>
          <a:xfrm>
            <a:off x="2388911" y="2343901"/>
            <a:ext cx="213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South </a:t>
            </a:r>
            <a:r>
              <a:rPr lang="pt-BR" dirty="0" err="1"/>
              <a:t>Shetlands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8C7A2A77-6F22-76B4-30F7-FD7C015F7C85}"/>
              </a:ext>
            </a:extLst>
          </p:cNvPr>
          <p:cNvCxnSpPr>
            <a:cxnSpLocks/>
          </p:cNvCxnSpPr>
          <p:nvPr/>
        </p:nvCxnSpPr>
        <p:spPr>
          <a:xfrm>
            <a:off x="3733014" y="2761658"/>
            <a:ext cx="948771" cy="982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26CD5801-90DB-96A2-3B4E-611EBD07E069}"/>
              </a:ext>
            </a:extLst>
          </p:cNvPr>
          <p:cNvSpPr txBox="1"/>
          <p:nvPr/>
        </p:nvSpPr>
        <p:spPr>
          <a:xfrm>
            <a:off x="7665168" y="1345091"/>
            <a:ext cx="213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Antarctic</a:t>
            </a:r>
            <a:r>
              <a:rPr lang="pt-BR" dirty="0"/>
              <a:t> </a:t>
            </a:r>
            <a:r>
              <a:rPr lang="pt-BR" dirty="0" err="1"/>
              <a:t>Peninsula</a:t>
            </a:r>
            <a:endParaRPr lang="pt-BR" dirty="0"/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A2C2F9A2-0F1B-271B-9DBE-1BADA883F88A}"/>
              </a:ext>
            </a:extLst>
          </p:cNvPr>
          <p:cNvCxnSpPr>
            <a:cxnSpLocks/>
          </p:cNvCxnSpPr>
          <p:nvPr/>
        </p:nvCxnSpPr>
        <p:spPr>
          <a:xfrm flipH="1">
            <a:off x="8059918" y="1731606"/>
            <a:ext cx="424206" cy="5308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50DE95A-CD25-276C-67C9-099C2065FBF3}"/>
              </a:ext>
            </a:extLst>
          </p:cNvPr>
          <p:cNvSpPr txBox="1"/>
          <p:nvPr/>
        </p:nvSpPr>
        <p:spPr>
          <a:xfrm rot="19961715">
            <a:off x="5419149" y="2355362"/>
            <a:ext cx="2012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Weddell Sea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21CFBCF5-3346-B004-2B31-6D5A0A34956E}"/>
              </a:ext>
            </a:extLst>
          </p:cNvPr>
          <p:cNvSpPr txBox="1"/>
          <p:nvPr/>
        </p:nvSpPr>
        <p:spPr>
          <a:xfrm rot="1065018">
            <a:off x="3847238" y="4182748"/>
            <a:ext cx="2012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Drake </a:t>
            </a:r>
            <a:r>
              <a:rPr lang="pt-BR" sz="2400" dirty="0" err="1"/>
              <a:t>Passage</a:t>
            </a:r>
            <a:endParaRPr lang="pt-BR" sz="2400" dirty="0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69261741-8985-66A3-BC06-72AE2B7460F5}"/>
              </a:ext>
            </a:extLst>
          </p:cNvPr>
          <p:cNvCxnSpPr>
            <a:cxnSpLocks/>
          </p:cNvCxnSpPr>
          <p:nvPr/>
        </p:nvCxnSpPr>
        <p:spPr>
          <a:xfrm flipH="1">
            <a:off x="2931960" y="5335663"/>
            <a:ext cx="892810" cy="6788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2A02D7D4-542C-A1CD-8F67-709BFC98CE8A}"/>
              </a:ext>
            </a:extLst>
          </p:cNvPr>
          <p:cNvSpPr txBox="1"/>
          <p:nvPr/>
        </p:nvSpPr>
        <p:spPr>
          <a:xfrm rot="13553540">
            <a:off x="2542529" y="5850864"/>
            <a:ext cx="47961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500" b="1" dirty="0"/>
              <a:t>N</a:t>
            </a: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DADF583F-65E5-DEA0-8713-1F01FE70CB71}"/>
              </a:ext>
            </a:extLst>
          </p:cNvPr>
          <p:cNvSpPr/>
          <p:nvPr/>
        </p:nvSpPr>
        <p:spPr>
          <a:xfrm rot="3099076">
            <a:off x="3302900" y="5407565"/>
            <a:ext cx="308515" cy="42320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6910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07D92BE6-4A64-E014-2655-5E3101A04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140" y="1541891"/>
            <a:ext cx="9115720" cy="479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5AE4098-116F-5DB7-5EF6-EADE618E5CD4}"/>
              </a:ext>
            </a:extLst>
          </p:cNvPr>
          <p:cNvSpPr txBox="1"/>
          <p:nvPr/>
        </p:nvSpPr>
        <p:spPr>
          <a:xfrm>
            <a:off x="2858679" y="36221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Deception</a:t>
            </a:r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Island</a:t>
            </a:r>
            <a:endParaRPr lang="pt-BR" sz="28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6ADAB0F-057F-4FB1-E6ED-15494FA0FF31}"/>
              </a:ext>
            </a:extLst>
          </p:cNvPr>
          <p:cNvSpPr txBox="1"/>
          <p:nvPr/>
        </p:nvSpPr>
        <p:spPr>
          <a:xfrm>
            <a:off x="7353289" y="1466477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Livingston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3CD003D6-80B2-8830-5801-8DEAFDA2D03B}"/>
              </a:ext>
            </a:extLst>
          </p:cNvPr>
          <p:cNvCxnSpPr>
            <a:cxnSpLocks/>
          </p:cNvCxnSpPr>
          <p:nvPr/>
        </p:nvCxnSpPr>
        <p:spPr>
          <a:xfrm flipH="1">
            <a:off x="6688318" y="1697008"/>
            <a:ext cx="664971" cy="567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8F0635BC-4500-FF73-2F43-E415C9B5BE08}"/>
              </a:ext>
            </a:extLst>
          </p:cNvPr>
          <p:cNvSpPr txBox="1"/>
          <p:nvPr/>
        </p:nvSpPr>
        <p:spPr>
          <a:xfrm>
            <a:off x="2435257" y="1104965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Smith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EA4F254-608D-D5DA-3665-BF6CED9D5E63}"/>
              </a:ext>
            </a:extLst>
          </p:cNvPr>
          <p:cNvCxnSpPr>
            <a:cxnSpLocks/>
          </p:cNvCxnSpPr>
          <p:nvPr/>
        </p:nvCxnSpPr>
        <p:spPr>
          <a:xfrm>
            <a:off x="2858679" y="1413054"/>
            <a:ext cx="346434" cy="567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A31BDB9-1B9C-1506-8538-50CFBAB9B13E}"/>
              </a:ext>
            </a:extLst>
          </p:cNvPr>
          <p:cNvSpPr txBox="1"/>
          <p:nvPr/>
        </p:nvSpPr>
        <p:spPr>
          <a:xfrm>
            <a:off x="9381623" y="2897795"/>
            <a:ext cx="2128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Three</a:t>
            </a:r>
            <a:r>
              <a:rPr lang="pt-BR" dirty="0"/>
              <a:t> Sisters </a:t>
            </a:r>
          </a:p>
          <a:p>
            <a:r>
              <a:rPr lang="pt-BR" dirty="0"/>
              <a:t>(</a:t>
            </a:r>
            <a:r>
              <a:rPr lang="pt-BR" dirty="0" err="1"/>
              <a:t>geological</a:t>
            </a:r>
            <a:r>
              <a:rPr lang="pt-BR" dirty="0"/>
              <a:t> </a:t>
            </a:r>
            <a:r>
              <a:rPr lang="pt-BR" dirty="0" err="1"/>
              <a:t>feature</a:t>
            </a:r>
            <a:r>
              <a:rPr lang="pt-BR" dirty="0"/>
              <a:t>)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A8F0EA82-D414-9227-B8FF-E63D921367F4}"/>
              </a:ext>
            </a:extLst>
          </p:cNvPr>
          <p:cNvCxnSpPr>
            <a:cxnSpLocks/>
          </p:cNvCxnSpPr>
          <p:nvPr/>
        </p:nvCxnSpPr>
        <p:spPr>
          <a:xfrm flipH="1">
            <a:off x="8716652" y="3128326"/>
            <a:ext cx="664971" cy="567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BA56E71-021C-BC2E-53DC-6B4BE229E966}"/>
              </a:ext>
            </a:extLst>
          </p:cNvPr>
          <p:cNvSpPr txBox="1"/>
          <p:nvPr/>
        </p:nvSpPr>
        <p:spPr>
          <a:xfrm>
            <a:off x="8778902" y="2184985"/>
            <a:ext cx="2128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The </a:t>
            </a:r>
            <a:r>
              <a:rPr lang="pt-BR" dirty="0" err="1"/>
              <a:t>Axe</a:t>
            </a:r>
            <a:endParaRPr lang="pt-BR" dirty="0"/>
          </a:p>
          <a:p>
            <a:r>
              <a:rPr lang="pt-BR" dirty="0"/>
              <a:t>(</a:t>
            </a:r>
            <a:r>
              <a:rPr lang="pt-BR" dirty="0" err="1"/>
              <a:t>geological</a:t>
            </a:r>
            <a:r>
              <a:rPr lang="pt-BR" dirty="0"/>
              <a:t> </a:t>
            </a:r>
            <a:r>
              <a:rPr lang="pt-BR" dirty="0" err="1"/>
              <a:t>feature</a:t>
            </a:r>
            <a:r>
              <a:rPr lang="pt-BR" dirty="0"/>
              <a:t>)</a:t>
            </a:r>
          </a:p>
        </p:txBody>
      </p: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97A4A326-6D6A-9CB3-5D89-3DF335CA4B4A}"/>
              </a:ext>
            </a:extLst>
          </p:cNvPr>
          <p:cNvCxnSpPr>
            <a:cxnSpLocks/>
          </p:cNvCxnSpPr>
          <p:nvPr/>
        </p:nvCxnSpPr>
        <p:spPr>
          <a:xfrm flipH="1">
            <a:off x="7366072" y="2719829"/>
            <a:ext cx="1412830" cy="684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D439A9-743A-CBDB-D10B-80BF70AB42E8}"/>
              </a:ext>
            </a:extLst>
          </p:cNvPr>
          <p:cNvSpPr txBox="1"/>
          <p:nvPr/>
        </p:nvSpPr>
        <p:spPr>
          <a:xfrm>
            <a:off x="3523650" y="4647840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Deception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71953C13-19BB-B4D9-F818-2FAC0050AA6E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4362636" y="3287736"/>
            <a:ext cx="1398713" cy="1360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93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59831CF-0728-A60A-2D64-D77AF42BB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473" y="787170"/>
            <a:ext cx="7319102" cy="582462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BE1EA12-9615-D7B0-07EE-5C6862A646BA}"/>
              </a:ext>
            </a:extLst>
          </p:cNvPr>
          <p:cNvSpPr txBox="1"/>
          <p:nvPr/>
        </p:nvSpPr>
        <p:spPr>
          <a:xfrm>
            <a:off x="1572" y="24620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Gerlache</a:t>
            </a:r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strait</a:t>
            </a:r>
            <a:endParaRPr lang="pt-BR" sz="28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A49E29A6-4241-400F-06DD-E418C993B875}"/>
              </a:ext>
            </a:extLst>
          </p:cNvPr>
          <p:cNvCxnSpPr>
            <a:cxnSpLocks/>
          </p:cNvCxnSpPr>
          <p:nvPr/>
        </p:nvCxnSpPr>
        <p:spPr>
          <a:xfrm flipH="1">
            <a:off x="7301442" y="1684887"/>
            <a:ext cx="7584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0227AEE7-68B4-479F-2975-ECE35E95D403}"/>
              </a:ext>
            </a:extLst>
          </p:cNvPr>
          <p:cNvSpPr txBox="1"/>
          <p:nvPr/>
        </p:nvSpPr>
        <p:spPr>
          <a:xfrm>
            <a:off x="8209556" y="150022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Anvers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64A55EC4-66F9-56D4-57E7-B8CEBA18A2AB}"/>
              </a:ext>
            </a:extLst>
          </p:cNvPr>
          <p:cNvCxnSpPr>
            <a:cxnSpLocks/>
          </p:cNvCxnSpPr>
          <p:nvPr/>
        </p:nvCxnSpPr>
        <p:spPr>
          <a:xfrm flipH="1">
            <a:off x="6312818" y="3190819"/>
            <a:ext cx="7584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A9C5931-59CE-8B95-D95F-7628971BC3BE}"/>
              </a:ext>
            </a:extLst>
          </p:cNvPr>
          <p:cNvSpPr txBox="1"/>
          <p:nvPr/>
        </p:nvSpPr>
        <p:spPr>
          <a:xfrm>
            <a:off x="7220932" y="3006153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Brabant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3EB93A6-462D-D5C7-2540-350A8ED60011}"/>
              </a:ext>
            </a:extLst>
          </p:cNvPr>
          <p:cNvSpPr txBox="1"/>
          <p:nvPr/>
        </p:nvSpPr>
        <p:spPr>
          <a:xfrm>
            <a:off x="3262055" y="91733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Andvord</a:t>
            </a:r>
            <a:r>
              <a:rPr lang="pt-BR" dirty="0"/>
              <a:t>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6DE28A9E-BAB3-F6BE-B3DF-C92697EB1DF2}"/>
              </a:ext>
            </a:extLst>
          </p:cNvPr>
          <p:cNvCxnSpPr>
            <a:cxnSpLocks/>
          </p:cNvCxnSpPr>
          <p:nvPr/>
        </p:nvCxnSpPr>
        <p:spPr>
          <a:xfrm>
            <a:off x="4572000" y="1286663"/>
            <a:ext cx="659876" cy="334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41325C2-990F-27B6-779A-608750E7ADCB}"/>
              </a:ext>
            </a:extLst>
          </p:cNvPr>
          <p:cNvSpPr txBox="1"/>
          <p:nvPr/>
        </p:nvSpPr>
        <p:spPr>
          <a:xfrm>
            <a:off x="1584084" y="292823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Charlotte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413D4445-8776-9704-7FBB-10A3315E0AA6}"/>
              </a:ext>
            </a:extLst>
          </p:cNvPr>
          <p:cNvCxnSpPr>
            <a:cxnSpLocks/>
          </p:cNvCxnSpPr>
          <p:nvPr/>
        </p:nvCxnSpPr>
        <p:spPr>
          <a:xfrm flipV="1">
            <a:off x="3048786" y="2752508"/>
            <a:ext cx="1263596" cy="360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B9854E1D-2AFC-2494-7C3B-CCCD19A2EF83}"/>
              </a:ext>
            </a:extLst>
          </p:cNvPr>
          <p:cNvSpPr txBox="1"/>
          <p:nvPr/>
        </p:nvSpPr>
        <p:spPr>
          <a:xfrm>
            <a:off x="2071324" y="1224784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Wilhelmina</a:t>
            </a:r>
            <a:r>
              <a:rPr lang="pt-BR" dirty="0"/>
              <a:t>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ED6EA70E-FAF3-2BED-809A-F5E77020F487}"/>
              </a:ext>
            </a:extLst>
          </p:cNvPr>
          <p:cNvCxnSpPr>
            <a:cxnSpLocks/>
          </p:cNvCxnSpPr>
          <p:nvPr/>
        </p:nvCxnSpPr>
        <p:spPr>
          <a:xfrm>
            <a:off x="3676250" y="1466857"/>
            <a:ext cx="1055804" cy="7684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654B6C0-FEC9-01BE-FE4D-D8CA5A09394E}"/>
              </a:ext>
            </a:extLst>
          </p:cNvPr>
          <p:cNvSpPr txBox="1"/>
          <p:nvPr/>
        </p:nvSpPr>
        <p:spPr>
          <a:xfrm>
            <a:off x="7598789" y="654923"/>
            <a:ext cx="218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Neumeyer</a:t>
            </a:r>
            <a:r>
              <a:rPr lang="pt-BR" dirty="0"/>
              <a:t> </a:t>
            </a:r>
            <a:r>
              <a:rPr lang="pt-BR" dirty="0" err="1"/>
              <a:t>Channel</a:t>
            </a:r>
            <a:endParaRPr lang="pt-BR" dirty="0"/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C644A99B-97EE-690A-9307-AF824DBAA596}"/>
              </a:ext>
            </a:extLst>
          </p:cNvPr>
          <p:cNvCxnSpPr>
            <a:cxnSpLocks/>
          </p:cNvCxnSpPr>
          <p:nvPr/>
        </p:nvCxnSpPr>
        <p:spPr>
          <a:xfrm flipH="1">
            <a:off x="6542985" y="917331"/>
            <a:ext cx="1055804" cy="582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AB8F7182-CAA5-95E2-95BD-3833FF60A626}"/>
              </a:ext>
            </a:extLst>
          </p:cNvPr>
          <p:cNvSpPr txBox="1"/>
          <p:nvPr/>
        </p:nvSpPr>
        <p:spPr>
          <a:xfrm>
            <a:off x="5231876" y="400092"/>
            <a:ext cx="218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Paradise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B10B5192-C625-3ABA-2148-6DAB64BE16C8}"/>
              </a:ext>
            </a:extLst>
          </p:cNvPr>
          <p:cNvCxnSpPr>
            <a:cxnSpLocks/>
          </p:cNvCxnSpPr>
          <p:nvPr/>
        </p:nvCxnSpPr>
        <p:spPr>
          <a:xfrm flipH="1">
            <a:off x="5714023" y="745472"/>
            <a:ext cx="296770" cy="721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71BE3042-A71E-A3D1-178D-D545553BAD3F}"/>
              </a:ext>
            </a:extLst>
          </p:cNvPr>
          <p:cNvSpPr txBox="1"/>
          <p:nvPr/>
        </p:nvSpPr>
        <p:spPr>
          <a:xfrm>
            <a:off x="1977107" y="4021885"/>
            <a:ext cx="2106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Two</a:t>
            </a:r>
            <a:r>
              <a:rPr lang="pt-BR" dirty="0"/>
              <a:t> </a:t>
            </a:r>
            <a:r>
              <a:rPr lang="pt-BR" dirty="0" err="1"/>
              <a:t>Hummock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7E370DEB-FE71-004E-C0AE-B16E2403F477}"/>
              </a:ext>
            </a:extLst>
          </p:cNvPr>
          <p:cNvCxnSpPr>
            <a:cxnSpLocks/>
          </p:cNvCxnSpPr>
          <p:nvPr/>
        </p:nvCxnSpPr>
        <p:spPr>
          <a:xfrm flipV="1">
            <a:off x="3769175" y="3837237"/>
            <a:ext cx="1263596" cy="360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596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D222A71-C8D8-271D-6744-58794D4FA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630" y="855625"/>
            <a:ext cx="8742740" cy="572899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BA6FF6DF-2F7D-D800-DF66-2FCFAE32F2AC}"/>
              </a:ext>
            </a:extLst>
          </p:cNvPr>
          <p:cNvSpPr txBox="1"/>
          <p:nvPr/>
        </p:nvSpPr>
        <p:spPr>
          <a:xfrm>
            <a:off x="1572" y="24620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Polar Circle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E3F6FC3E-730A-15CD-722E-69F77C022C89}"/>
              </a:ext>
            </a:extLst>
          </p:cNvPr>
          <p:cNvCxnSpPr>
            <a:cxnSpLocks/>
          </p:cNvCxnSpPr>
          <p:nvPr/>
        </p:nvCxnSpPr>
        <p:spPr>
          <a:xfrm flipH="1" flipV="1">
            <a:off x="6287678" y="3535052"/>
            <a:ext cx="1602556" cy="820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0EC5E80F-5357-0BE2-933F-ECC41F516F54}"/>
              </a:ext>
            </a:extLst>
          </p:cNvPr>
          <p:cNvSpPr txBox="1"/>
          <p:nvPr/>
        </p:nvSpPr>
        <p:spPr>
          <a:xfrm>
            <a:off x="7890234" y="4256718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Renaud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4518141E-AB3D-6F62-761A-6E5947AF98ED}"/>
              </a:ext>
            </a:extLst>
          </p:cNvPr>
          <p:cNvCxnSpPr>
            <a:cxnSpLocks/>
          </p:cNvCxnSpPr>
          <p:nvPr/>
        </p:nvCxnSpPr>
        <p:spPr>
          <a:xfrm flipV="1">
            <a:off x="2035953" y="3720124"/>
            <a:ext cx="587842" cy="721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4D9AE95-DF0A-6E55-2E6C-0EFEA9BAD48B}"/>
              </a:ext>
            </a:extLst>
          </p:cNvPr>
          <p:cNvSpPr txBox="1"/>
          <p:nvPr/>
        </p:nvSpPr>
        <p:spPr>
          <a:xfrm>
            <a:off x="1564613" y="4441384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Anvers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622ADCE0-320E-2A49-69F7-1C97632719F4}"/>
              </a:ext>
            </a:extLst>
          </p:cNvPr>
          <p:cNvCxnSpPr>
            <a:cxnSpLocks/>
          </p:cNvCxnSpPr>
          <p:nvPr/>
        </p:nvCxnSpPr>
        <p:spPr>
          <a:xfrm flipH="1" flipV="1">
            <a:off x="7965649" y="3264185"/>
            <a:ext cx="1602556" cy="820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09DA129-E8C9-C9C8-8E98-979B4960A9F1}"/>
              </a:ext>
            </a:extLst>
          </p:cNvPr>
          <p:cNvSpPr txBox="1"/>
          <p:nvPr/>
        </p:nvSpPr>
        <p:spPr>
          <a:xfrm>
            <a:off x="9568205" y="398585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Lavoisier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0C207652-6FA5-BC25-F480-2E8F3E0656CA}"/>
              </a:ext>
            </a:extLst>
          </p:cNvPr>
          <p:cNvCxnSpPr>
            <a:cxnSpLocks/>
          </p:cNvCxnSpPr>
          <p:nvPr/>
        </p:nvCxnSpPr>
        <p:spPr>
          <a:xfrm>
            <a:off x="2623795" y="2601282"/>
            <a:ext cx="741574" cy="6629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07B8B18-755F-10B2-DF4B-B8A8B7C3DA91}"/>
              </a:ext>
            </a:extLst>
          </p:cNvPr>
          <p:cNvSpPr txBox="1"/>
          <p:nvPr/>
        </p:nvSpPr>
        <p:spPr>
          <a:xfrm>
            <a:off x="1640264" y="2231950"/>
            <a:ext cx="1971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Lemaire</a:t>
            </a:r>
            <a:r>
              <a:rPr lang="pt-BR" dirty="0"/>
              <a:t> </a:t>
            </a:r>
            <a:r>
              <a:rPr lang="pt-BR" dirty="0" err="1"/>
              <a:t>Channel</a:t>
            </a:r>
            <a:endParaRPr lang="pt-BR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4DFE416-9173-371D-17BC-BE59CF5B2C3A}"/>
              </a:ext>
            </a:extLst>
          </p:cNvPr>
          <p:cNvSpPr txBox="1"/>
          <p:nvPr/>
        </p:nvSpPr>
        <p:spPr>
          <a:xfrm>
            <a:off x="9788401" y="3388753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Martha </a:t>
            </a:r>
            <a:r>
              <a:rPr lang="pt-BR" dirty="0" err="1"/>
              <a:t>Strait</a:t>
            </a:r>
            <a:endParaRPr lang="pt-BR" dirty="0"/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35EF7559-4E0A-30BD-F219-18C0AEC23E48}"/>
              </a:ext>
            </a:extLst>
          </p:cNvPr>
          <p:cNvCxnSpPr>
            <a:cxnSpLocks/>
          </p:cNvCxnSpPr>
          <p:nvPr/>
        </p:nvCxnSpPr>
        <p:spPr>
          <a:xfrm flipH="1" flipV="1">
            <a:off x="8235882" y="2707820"/>
            <a:ext cx="1602556" cy="820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865CD105-6E91-55E6-E89C-1348D9E82E53}"/>
              </a:ext>
            </a:extLst>
          </p:cNvPr>
          <p:cNvSpPr txBox="1"/>
          <p:nvPr/>
        </p:nvSpPr>
        <p:spPr>
          <a:xfrm rot="21202003">
            <a:off x="4284847" y="1550983"/>
            <a:ext cx="3159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/>
              <a:t>Antarctic</a:t>
            </a:r>
            <a:r>
              <a:rPr lang="pt-BR" sz="2400" dirty="0"/>
              <a:t> </a:t>
            </a:r>
            <a:r>
              <a:rPr lang="pt-BR" sz="2400" dirty="0" err="1"/>
              <a:t>Peninsula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552034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5D97E09-C60E-810F-9E68-FC3B98FDE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735" y="976818"/>
            <a:ext cx="7288529" cy="545697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683A04E3-FA81-1694-0D71-34153EB56482}"/>
              </a:ext>
            </a:extLst>
          </p:cNvPr>
          <p:cNvSpPr txBox="1"/>
          <p:nvPr/>
        </p:nvSpPr>
        <p:spPr>
          <a:xfrm>
            <a:off x="1572" y="24620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Antarctic</a:t>
            </a:r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Sound</a:t>
            </a:r>
            <a:endParaRPr lang="pt-BR" sz="28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4AD0F138-9CFF-92CD-4367-7A213147787F}"/>
              </a:ext>
            </a:extLst>
          </p:cNvPr>
          <p:cNvCxnSpPr>
            <a:cxnSpLocks/>
          </p:cNvCxnSpPr>
          <p:nvPr/>
        </p:nvCxnSpPr>
        <p:spPr>
          <a:xfrm flipH="1" flipV="1">
            <a:off x="7927942" y="3525625"/>
            <a:ext cx="952107" cy="499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54D4AA14-3A1C-0CA3-6324-6BB779B4B10E}"/>
              </a:ext>
            </a:extLst>
          </p:cNvPr>
          <p:cNvSpPr txBox="1"/>
          <p:nvPr/>
        </p:nvSpPr>
        <p:spPr>
          <a:xfrm>
            <a:off x="9078013" y="4025245"/>
            <a:ext cx="1121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Danger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2EF87AA6-E187-686E-E7C8-A93FEFD19DDE}"/>
              </a:ext>
            </a:extLst>
          </p:cNvPr>
          <p:cNvCxnSpPr>
            <a:cxnSpLocks/>
          </p:cNvCxnSpPr>
          <p:nvPr/>
        </p:nvCxnSpPr>
        <p:spPr>
          <a:xfrm flipH="1">
            <a:off x="7343480" y="1812032"/>
            <a:ext cx="1357460" cy="789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8C746CA3-CC4D-3378-9459-837E467EB999}"/>
              </a:ext>
            </a:extLst>
          </p:cNvPr>
          <p:cNvSpPr txBox="1"/>
          <p:nvPr/>
        </p:nvSpPr>
        <p:spPr>
          <a:xfrm>
            <a:off x="8790494" y="1442700"/>
            <a:ext cx="1357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Joinville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E748DD28-8E15-AF9C-8367-DB3862314440}"/>
              </a:ext>
            </a:extLst>
          </p:cNvPr>
          <p:cNvCxnSpPr>
            <a:cxnSpLocks/>
          </p:cNvCxnSpPr>
          <p:nvPr/>
        </p:nvCxnSpPr>
        <p:spPr>
          <a:xfrm flipV="1">
            <a:off x="2978870" y="3391564"/>
            <a:ext cx="1377884" cy="869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04801E0-C531-C4A7-81E7-2E7B5964EE9B}"/>
              </a:ext>
            </a:extLst>
          </p:cNvPr>
          <p:cNvSpPr txBox="1"/>
          <p:nvPr/>
        </p:nvSpPr>
        <p:spPr>
          <a:xfrm>
            <a:off x="2168165" y="4348486"/>
            <a:ext cx="1728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James Ross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7283395-6DEB-5774-AD94-01E579010737}"/>
              </a:ext>
            </a:extLst>
          </p:cNvPr>
          <p:cNvSpPr txBox="1"/>
          <p:nvPr/>
        </p:nvSpPr>
        <p:spPr>
          <a:xfrm rot="1371649">
            <a:off x="5581858" y="4117653"/>
            <a:ext cx="2012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Weddell Sea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FFDA8C8-2898-A4E5-FEC8-71D1090BFC6B}"/>
              </a:ext>
            </a:extLst>
          </p:cNvPr>
          <p:cNvSpPr txBox="1"/>
          <p:nvPr/>
        </p:nvSpPr>
        <p:spPr>
          <a:xfrm>
            <a:off x="2834288" y="1371201"/>
            <a:ext cx="2397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/>
              <a:t>Bransfield</a:t>
            </a:r>
            <a:r>
              <a:rPr lang="pt-BR" sz="2400" dirty="0"/>
              <a:t> </a:t>
            </a:r>
            <a:r>
              <a:rPr lang="pt-BR" sz="2400" dirty="0" err="1"/>
              <a:t>Strait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5409826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117</Words>
  <Application>Microsoft Office PowerPoint</Application>
  <PresentationFormat>Widescreen</PresentationFormat>
  <Paragraphs>39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Helvetica Neue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 Luiz Belem</dc:creator>
  <cp:lastModifiedBy>Andre Luiz Belem</cp:lastModifiedBy>
  <cp:revision>1</cp:revision>
  <dcterms:created xsi:type="dcterms:W3CDTF">2022-06-12T12:21:52Z</dcterms:created>
  <dcterms:modified xsi:type="dcterms:W3CDTF">2022-06-12T12:57:30Z</dcterms:modified>
</cp:coreProperties>
</file>

<file path=docProps/thumbnail.jpeg>
</file>